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5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614" y="67"/>
      </p:cViewPr>
      <p:guideLst>
        <p:guide orient="horz" pos="195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EC160E4-72C9-423F-9087-908803E329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2C04500E-7AE8-4589-9082-5FECEA66D0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223E10A-3270-465F-9D0B-0E6ABC9D4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C2E9-F733-4CA0-A01C-035468F87592}" type="datetimeFigureOut">
              <a:rPr lang="zh-TW" altLang="en-US" smtClean="0"/>
              <a:t>2023/8/25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2175C66-2B1A-45A6-B07D-A1A7DACE3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6CF6E2C-0C50-4B32-A8B9-AB4730DE3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33DC1-8AB3-48CE-AA87-5D48E3AF0C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48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513EF73-BB00-4B33-8202-DC1CEB470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AF52472-036E-43F5-8395-E9141642FC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95048AE-DFEA-4012-ABAF-4E00197A2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C2E9-F733-4CA0-A01C-035468F87592}" type="datetimeFigureOut">
              <a:rPr lang="zh-TW" altLang="en-US" smtClean="0"/>
              <a:t>2023/8/25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A99C873-5CA2-4AC1-A710-3137D2582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0AEF429-87F3-4038-BA5E-B01F8F95C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33DC1-8AB3-48CE-AA87-5D48E3AF0C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7376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48AE0E6-C037-4361-A369-0369B9B09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2814EE1-9E90-4500-942E-4A899AC30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2283A9B-09D3-449E-B0E4-EE7F07319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C2E9-F733-4CA0-A01C-035468F87592}" type="datetimeFigureOut">
              <a:rPr lang="zh-TW" altLang="en-US" smtClean="0"/>
              <a:t>2023/8/25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6792487-CA16-443E-B924-8222AAC47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A2DBC04-6CDC-4D70-8382-AC4C4EED7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33DC1-8AB3-48CE-AA87-5D48E3AF0C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4611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F54E024-C9C3-4AF9-94D3-4ACEC1167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0E135F7-3B51-45D3-B3CB-DC612F80CC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E2794AF-4EE8-4A57-AE1E-614398C91D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3FB17CA6-E957-449D-B749-1506B30C2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C2E9-F733-4CA0-A01C-035468F87592}" type="datetimeFigureOut">
              <a:rPr lang="zh-TW" altLang="en-US" smtClean="0"/>
              <a:t>2023/8/25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450E863-DBA2-44F8-B5E5-79E221161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35FE4550-57A3-48CE-BA0D-ED332CA60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33DC1-8AB3-48CE-AA87-5D48E3AF0C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22058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05541A4-2E29-4BF5-86C5-992230590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036113A-0375-47B9-9E17-0FC6719B29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5F62E794-22F2-43AB-AFFB-A4EB8AEACD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E1BC3F33-4D79-415C-B146-11675A69B0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2881B6E3-FBAD-44DA-9A94-65C6136CCF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92ED7CD6-165C-4457-AF63-A1728F23A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C2E9-F733-4CA0-A01C-035468F87592}" type="datetimeFigureOut">
              <a:rPr lang="zh-TW" altLang="en-US" smtClean="0"/>
              <a:t>2023/8/25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1B07B6BB-44FF-43FB-8EF0-B2050E067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B72163FC-04E1-4145-BB66-32BF9D71E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33DC1-8AB3-48CE-AA87-5D48E3AF0C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6942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C0C4A11-A799-4C9E-865D-37959F0CF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F0BBFA8C-31B4-45D5-96ED-50D0B6E2E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C2E9-F733-4CA0-A01C-035468F87592}" type="datetimeFigureOut">
              <a:rPr lang="zh-TW" altLang="en-US" smtClean="0"/>
              <a:t>2023/8/25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C5ABFD87-9BF6-4C42-867E-F4228C17D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5C3E5D30-D7EC-4950-B019-A994961B4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33DC1-8AB3-48CE-AA87-5D48E3AF0C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3443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4A10B3D6-3267-4B5D-BF5B-02FB3C3F6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C2E9-F733-4CA0-A01C-035468F87592}" type="datetimeFigureOut">
              <a:rPr lang="zh-TW" altLang="en-US" smtClean="0"/>
              <a:t>2023/8/25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69C25EDE-1B70-41F5-A3FB-39373BA97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87212C7-C926-4161-849B-6064712A2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33DC1-8AB3-48CE-AA87-5D48E3AF0C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11573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F5AE040-E222-49D1-8C5B-03A7EB460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CA3ED48-2A76-40AB-BA52-E110408F6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2EFE6835-8349-461E-8128-C32E1BEFCC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91D5BEF-6011-4D79-B1DA-A883678AB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C2E9-F733-4CA0-A01C-035468F87592}" type="datetimeFigureOut">
              <a:rPr lang="zh-TW" altLang="en-US" smtClean="0"/>
              <a:t>2023/8/25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B4BEFEF-D659-4149-9C6E-F3C8C6948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BA42D8B6-693B-430D-B7E7-EBF6FFF79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33DC1-8AB3-48CE-AA87-5D48E3AF0C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195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959AA1A-3163-4989-86E7-5DB6C647C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913A8FAD-5D94-4D07-98BA-8923D95532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2989FF13-89B3-4D7C-98D0-0D1AC8752B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B4925BFA-F587-4B12-A3FB-18466F75C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C2E9-F733-4CA0-A01C-035468F87592}" type="datetimeFigureOut">
              <a:rPr lang="zh-TW" altLang="en-US" smtClean="0"/>
              <a:t>2023/8/25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A0CE1D6C-AAC7-46D3-BDF8-4554090FA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727BC49-317E-4B40-9B59-6DC4081E0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33DC1-8AB3-48CE-AA87-5D48E3AF0C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0393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19F410E-A23C-4098-9B03-F71E0488B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CB8F2733-5D03-4041-B1D8-B166548B35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9FCFBB1-F7BD-408E-958E-3BD23EEF1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C2E9-F733-4CA0-A01C-035468F87592}" type="datetimeFigureOut">
              <a:rPr lang="zh-TW" altLang="en-US" smtClean="0"/>
              <a:t>2023/8/25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6A7F7DF-D629-4BD8-AFF9-BE75ACC25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33B447E-0E1D-4867-A872-EBFFFF3DC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33DC1-8AB3-48CE-AA87-5D48E3AF0C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0344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0F9C323C-F227-4E98-8F8F-B66A33C80E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953E65CC-1E64-4434-B667-11839FE41D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9B2E240-86A8-4019-9763-9D2ADCD56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0C2E9-F733-4CA0-A01C-035468F87592}" type="datetimeFigureOut">
              <a:rPr lang="zh-TW" altLang="en-US" smtClean="0"/>
              <a:t>2023/8/25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F6D2592-75D5-4EC6-977F-9058C702E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B1F879A-2E9D-436E-AD79-65803C598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33DC1-8AB3-48CE-AA87-5D48E3AF0C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9865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24B15F47-74BD-40AB-8242-7835F906D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5D30026-D827-4C65-BC35-74E5EA6BDD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24FBCBF-30EB-4093-A5FA-EE26391E9B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0C2E9-F733-4CA0-A01C-035468F87592}" type="datetimeFigureOut">
              <a:rPr lang="zh-TW" altLang="en-US" smtClean="0"/>
              <a:t>2023/8/25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1EE5298-0E24-4F1C-A692-060B5F240C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93391CA-2943-4F14-9C2B-7C81936C77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33DC1-8AB3-48CE-AA87-5D48E3AF0C8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6196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橢圓 3">
            <a:extLst>
              <a:ext uri="{FF2B5EF4-FFF2-40B4-BE49-F238E27FC236}">
                <a16:creationId xmlns:a16="http://schemas.microsoft.com/office/drawing/2014/main" id="{8AC9F0C0-CAA4-4663-89E7-510ABEAA9453}"/>
              </a:ext>
            </a:extLst>
          </p:cNvPr>
          <p:cNvSpPr/>
          <p:nvPr/>
        </p:nvSpPr>
        <p:spPr>
          <a:xfrm>
            <a:off x="4304141" y="1357750"/>
            <a:ext cx="3583706" cy="3583706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9A7AD7B-A5E0-483C-AAD4-B2B05840C175}"/>
              </a:ext>
            </a:extLst>
          </p:cNvPr>
          <p:cNvSpPr/>
          <p:nvPr/>
        </p:nvSpPr>
        <p:spPr>
          <a:xfrm>
            <a:off x="115455" y="3321050"/>
            <a:ext cx="2133599" cy="20527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7A455D31-2302-401B-8340-7766B93192BE}"/>
              </a:ext>
            </a:extLst>
          </p:cNvPr>
          <p:cNvCxnSpPr>
            <a:cxnSpLocks/>
          </p:cNvCxnSpPr>
          <p:nvPr/>
        </p:nvCxnSpPr>
        <p:spPr>
          <a:xfrm>
            <a:off x="360218" y="1283853"/>
            <a:ext cx="0" cy="196042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接點 7">
            <a:extLst>
              <a:ext uri="{FF2B5EF4-FFF2-40B4-BE49-F238E27FC236}">
                <a16:creationId xmlns:a16="http://schemas.microsoft.com/office/drawing/2014/main" id="{9B218ADE-49CF-49E4-BA0B-63D5A8222F04}"/>
              </a:ext>
            </a:extLst>
          </p:cNvPr>
          <p:cNvCxnSpPr>
            <a:cxnSpLocks/>
          </p:cNvCxnSpPr>
          <p:nvPr/>
        </p:nvCxnSpPr>
        <p:spPr>
          <a:xfrm flipH="1">
            <a:off x="87744" y="4112488"/>
            <a:ext cx="195811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809BE96F-E488-411A-923A-281D2E31A1B8}"/>
              </a:ext>
            </a:extLst>
          </p:cNvPr>
          <p:cNvSpPr txBox="1"/>
          <p:nvPr/>
        </p:nvSpPr>
        <p:spPr>
          <a:xfrm>
            <a:off x="4459164" y="5929743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天干五行及四時方位圖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8FE3D5BA-991D-4538-9136-695E7ECDFD87}"/>
              </a:ext>
            </a:extLst>
          </p:cNvPr>
          <p:cNvSpPr txBox="1"/>
          <p:nvPr/>
        </p:nvSpPr>
        <p:spPr>
          <a:xfrm>
            <a:off x="5416355" y="937199"/>
            <a:ext cx="14350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(</a:t>
            </a:r>
            <a:r>
              <a:rPr lang="zh-TW" altLang="en-US" sz="2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丙，丁</a:t>
            </a:r>
            <a:r>
              <a:rPr lang="en-US" altLang="zh-TW" sz="2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)</a:t>
            </a:r>
            <a:r>
              <a:rPr lang="zh-TW" altLang="en-US" sz="2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 火</a:t>
            </a: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C3084A40-DD40-4346-A660-61D3362E087E}"/>
              </a:ext>
            </a:extLst>
          </p:cNvPr>
          <p:cNvSpPr txBox="1"/>
          <p:nvPr/>
        </p:nvSpPr>
        <p:spPr>
          <a:xfrm>
            <a:off x="5505189" y="564165"/>
            <a:ext cx="12105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夏，南方</a:t>
            </a: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FFC9A888-E397-49FA-8A13-6841462042DA}"/>
              </a:ext>
            </a:extLst>
          </p:cNvPr>
          <p:cNvSpPr txBox="1"/>
          <p:nvPr/>
        </p:nvSpPr>
        <p:spPr>
          <a:xfrm>
            <a:off x="7995052" y="272188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秋，西方</a:t>
            </a: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7BEF314C-91AD-4460-8D83-AEDC62F7DAEB}"/>
              </a:ext>
            </a:extLst>
          </p:cNvPr>
          <p:cNvSpPr txBox="1"/>
          <p:nvPr/>
        </p:nvSpPr>
        <p:spPr>
          <a:xfrm>
            <a:off x="7911695" y="3078961"/>
            <a:ext cx="1481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(</a:t>
            </a:r>
            <a:r>
              <a:rPr lang="zh-TW" altLang="en-US" sz="2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庚，辛</a:t>
            </a:r>
            <a:r>
              <a:rPr lang="en-US" altLang="zh-TW" sz="2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)</a:t>
            </a:r>
            <a:r>
              <a:rPr lang="zh-TW" altLang="en-US" sz="2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 金</a:t>
            </a: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A85C0375-7A45-4BA0-BD2B-7D07B367B8C5}"/>
              </a:ext>
            </a:extLst>
          </p:cNvPr>
          <p:cNvSpPr txBox="1"/>
          <p:nvPr/>
        </p:nvSpPr>
        <p:spPr>
          <a:xfrm>
            <a:off x="2889897" y="3079758"/>
            <a:ext cx="14350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(</a:t>
            </a:r>
            <a:r>
              <a:rPr lang="zh-TW" altLang="en-US" sz="2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甲，乙</a:t>
            </a:r>
            <a:r>
              <a:rPr lang="en-US" altLang="zh-TW" sz="2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)</a:t>
            </a:r>
            <a:r>
              <a:rPr lang="zh-TW" altLang="en-US" sz="2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 木</a:t>
            </a: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2BF5C89B-F06F-4F19-A3E1-0D334C92A762}"/>
              </a:ext>
            </a:extLst>
          </p:cNvPr>
          <p:cNvSpPr txBox="1"/>
          <p:nvPr/>
        </p:nvSpPr>
        <p:spPr>
          <a:xfrm>
            <a:off x="2973255" y="2721887"/>
            <a:ext cx="12105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春，東方</a:t>
            </a: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475CEDD1-E755-407C-B40B-53C163AC2436}"/>
              </a:ext>
            </a:extLst>
          </p:cNvPr>
          <p:cNvSpPr txBox="1"/>
          <p:nvPr/>
        </p:nvSpPr>
        <p:spPr>
          <a:xfrm>
            <a:off x="5470337" y="496976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冬，北方</a:t>
            </a: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F646AA88-5103-4C10-9233-940924683BAF}"/>
              </a:ext>
            </a:extLst>
          </p:cNvPr>
          <p:cNvSpPr txBox="1"/>
          <p:nvPr/>
        </p:nvSpPr>
        <p:spPr>
          <a:xfrm>
            <a:off x="5412825" y="5359836"/>
            <a:ext cx="15329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(</a:t>
            </a:r>
            <a:r>
              <a:rPr lang="zh-TW" altLang="en-US" sz="2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壬，癸</a:t>
            </a:r>
            <a:r>
              <a:rPr lang="en-US" altLang="zh-TW" sz="2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)</a:t>
            </a:r>
            <a:r>
              <a:rPr lang="zh-TW" altLang="en-US" sz="2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 水</a:t>
            </a: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5540101D-A096-4680-B587-7208E6180BFB}"/>
              </a:ext>
            </a:extLst>
          </p:cNvPr>
          <p:cNvSpPr txBox="1"/>
          <p:nvPr/>
        </p:nvSpPr>
        <p:spPr>
          <a:xfrm>
            <a:off x="5376109" y="2721887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四季，中央</a:t>
            </a: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738AE3FA-2A94-4EB2-9179-F6ED84AF4124}"/>
              </a:ext>
            </a:extLst>
          </p:cNvPr>
          <p:cNvSpPr txBox="1"/>
          <p:nvPr/>
        </p:nvSpPr>
        <p:spPr>
          <a:xfrm>
            <a:off x="5412825" y="3078961"/>
            <a:ext cx="1481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(</a:t>
            </a:r>
            <a:r>
              <a:rPr lang="zh-TW" altLang="en-US" sz="2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戊，己</a:t>
            </a:r>
            <a:r>
              <a:rPr lang="en-US" altLang="zh-TW" sz="2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)</a:t>
            </a:r>
            <a:r>
              <a:rPr lang="zh-TW" altLang="en-US" sz="2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 土</a:t>
            </a:r>
          </a:p>
        </p:txBody>
      </p:sp>
    </p:spTree>
    <p:extLst>
      <p:ext uri="{BB962C8B-B14F-4D97-AF65-F5344CB8AC3E}">
        <p14:creationId xmlns:p14="http://schemas.microsoft.com/office/powerpoint/2010/main" val="1725127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51</Words>
  <Application>Microsoft Office PowerPoint</Application>
  <PresentationFormat>寬螢幕</PresentationFormat>
  <Paragraphs>11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Adobe 繁黑體 Std B</vt:lpstr>
      <vt:lpstr>新細明體</vt:lpstr>
      <vt:lpstr>Arial</vt:lpstr>
      <vt:lpstr>Calibri</vt:lpstr>
      <vt:lpstr>Calibri Light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4</cp:revision>
  <dcterms:created xsi:type="dcterms:W3CDTF">2023-08-25T02:20:47Z</dcterms:created>
  <dcterms:modified xsi:type="dcterms:W3CDTF">2023-08-25T02:44:43Z</dcterms:modified>
</cp:coreProperties>
</file>