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56" r:id="rId4"/>
    <p:sldId id="257" r:id="rId5"/>
    <p:sldId id="259" r:id="rId6"/>
    <p:sldId id="269" r:id="rId7"/>
    <p:sldId id="260" r:id="rId8"/>
    <p:sldId id="263" r:id="rId9"/>
    <p:sldId id="264" r:id="rId10"/>
    <p:sldId id="265" r:id="rId11"/>
    <p:sldId id="266" r:id="rId12"/>
    <p:sldId id="262" r:id="rId13"/>
    <p:sldId id="258" r:id="rId14"/>
    <p:sldId id="261" r:id="rId15"/>
  </p:sldIdLst>
  <p:sldSz cx="12192000" cy="6858000"/>
  <p:notesSz cx="6797675" cy="987425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3" d="100"/>
          <a:sy n="83" d="100"/>
        </p:scale>
        <p:origin x="614" y="67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EBAD685-E002-4B65-B75C-C821D6011F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2EE99744-8F49-4653-A531-7511A420B9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201C4127-ABDD-4163-B01C-6A54CEB48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10D83E2-9199-408A-A100-2ED96248B5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730F486-BB84-4593-8912-9A4196C45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1024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F581C46-C59E-427B-8938-9536A0932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81619B0-CB10-46DA-A6AA-68A5B195E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4414A49-4EE9-4A02-9827-3EB3C5651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AA3E598-799D-4249-ADD9-2D5CAE176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5434EEB-F5B4-4771-9BD1-590C959D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359005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C61ECD-F5A3-442C-9535-B18B2CA07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47FFF426-0A51-4573-8A47-EC772A624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F2C2A9C-1FA8-4DD1-B73F-4978CFEA3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DB32804-2351-4702-B192-E86ECB118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5E16779-832A-4105-BE14-8D3C39FDC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36574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592A3A8-1184-4493-8149-5DC73F387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2E3F4F5-4B29-4C9A-B4C8-76B28F08CE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D7F14688-8CB7-45E8-9C75-2FE0C7062B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0196CE41-E715-4C09-A85B-75DBD51EE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587A134C-3C1D-44C8-87E4-9AC387009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185A9DC9-9F68-4E24-8C48-2B5242712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8533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5F991D0-91AE-4ED4-897A-EA32704FA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A409D917-36F0-4336-9811-7C59A284F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EADB8284-5FFD-497C-B007-E7425F63D3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25CBA2C1-D775-4459-BAD5-D3773E4750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B5AA907A-9CE2-482E-A89C-2C0879D038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ED664CC5-013A-4FCA-B551-732A85D4F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1464D65-0005-4EDA-85AA-4CD0F68C8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84DFB82A-D739-4A9B-AA5F-8AA214155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04450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A97E49A-7B16-4B47-BE76-74F80E4AA6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EB6C5DB8-4020-4523-9E30-7A196F3F7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A697BF2-320A-482A-9113-5AAF6A45A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EDD51D3-4506-4287-A21F-062345CC1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92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219C6CB3-AF62-44B7-B547-D5D0CCAFF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0B6BBF11-0C20-4BE1-9AF0-FAC603D85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5CFE5927-2B6B-415C-8149-7116ED34A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18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CCABCF-B33F-42BF-9288-42F91330E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2412BFE-000A-416B-9A67-B73D93500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A3FAF544-F690-431A-8560-246632F29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7A2C0454-0101-49C9-B910-F3E0510A2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B028427-E346-4914-A05A-4B632C067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59F805BC-BA58-4641-AE21-2C7CD4A0A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58308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A5F66C3-0D2A-4F43-9AA2-D2202789C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7540CB6F-5C08-4D8C-AA0E-8095823464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3B0F5998-393B-4641-AB88-60FECABA0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931D04E-C2D2-4955-BF3A-976F66C36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EF0C6D1-2BC7-4001-BEB6-C1CDBBB69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330B4E05-7797-4A01-AA18-B3F7888503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8865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5D5A0FF-1654-4907-A257-E9A88452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CA2658F6-8D09-4C31-8D38-60C403B1D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E6E84D62-0ACB-4C13-8332-EDC931825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27680CB6-9B38-4F24-BA74-9C086A5DA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64B099B-C1AE-4B7A-9BAD-A846C35F7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60613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937380F8-831D-4014-9C68-F9434CB36B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53ED1E3-9679-403D-AAEB-EA87B325C7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7C5C7188-99D3-4076-A6DA-0E249A843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0E11AA6-15C8-4401-8365-9D5812B33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2A59917-63E3-4AE7-BB13-DB01B9142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01002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011CED8B-BE64-4D8A-8774-1B91D4B27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AA1E468-831F-4AB5-B2A5-747A8552B8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1E67757-6E07-459D-9B93-4A8D8A1E1A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C461F-1DEC-4C5F-B999-98404ED4485F}" type="datetimeFigureOut">
              <a:rPr lang="zh-TW" altLang="en-US" smtClean="0"/>
              <a:t>2023/8/27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061C520F-A8F6-45AD-AA8D-15A2E440C3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6316B17-A697-4BDD-B851-C3280E250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55B1C-24A7-42C5-ADDA-88D19B8489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78202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7.emf"/><Relationship Id="rId7" Type="http://schemas.openxmlformats.org/officeDocument/2006/relationships/image" Target="../media/image11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10" Type="http://schemas.openxmlformats.org/officeDocument/2006/relationships/image" Target="../media/image14.emf"/><Relationship Id="rId4" Type="http://schemas.openxmlformats.org/officeDocument/2006/relationships/image" Target="../media/image8.emf"/><Relationship Id="rId9" Type="http://schemas.openxmlformats.org/officeDocument/2006/relationships/image" Target="../media/image1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image" Target="../media/image14.emf"/><Relationship Id="rId7" Type="http://schemas.openxmlformats.org/officeDocument/2006/relationships/image" Target="../media/image9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11" Type="http://schemas.openxmlformats.org/officeDocument/2006/relationships/image" Target="../media/image2.png"/><Relationship Id="rId5" Type="http://schemas.openxmlformats.org/officeDocument/2006/relationships/image" Target="../media/image7.emf"/><Relationship Id="rId10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>
            <a:extLst>
              <a:ext uri="{FF2B5EF4-FFF2-40B4-BE49-F238E27FC236}">
                <a16:creationId xmlns:a16="http://schemas.microsoft.com/office/drawing/2014/main" id="{67667DFB-ECB6-46AA-BFF7-12059BF411DD}"/>
              </a:ext>
            </a:extLst>
          </p:cNvPr>
          <p:cNvGrpSpPr/>
          <p:nvPr/>
        </p:nvGrpSpPr>
        <p:grpSpPr>
          <a:xfrm>
            <a:off x="-1" y="0"/>
            <a:ext cx="11092545" cy="6858000"/>
            <a:chOff x="-1" y="0"/>
            <a:chExt cx="11092545" cy="685800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4E2390C7-CB0B-4B5D-BA70-7CAA0E862C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48"/>
            <a:stretch/>
          </p:blipFill>
          <p:spPr bwMode="auto">
            <a:xfrm rot="5400000">
              <a:off x="2891510" y="-1094559"/>
              <a:ext cx="6736970" cy="9047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B8A8558C-83C4-4E11-B5D0-6B17480F2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-525113" y="2820707"/>
              <a:ext cx="4842113" cy="2137861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85F333F-392C-4974-98DF-1124F5AA432B}"/>
                </a:ext>
              </a:extLst>
            </p:cNvPr>
            <p:cNvSpPr/>
            <p:nvPr/>
          </p:nvSpPr>
          <p:spPr>
            <a:xfrm>
              <a:off x="0" y="0"/>
              <a:ext cx="4904509" cy="1066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D54DD16-545C-4227-8A65-764F7146E6DA}"/>
                </a:ext>
              </a:extLst>
            </p:cNvPr>
            <p:cNvSpPr/>
            <p:nvPr/>
          </p:nvSpPr>
          <p:spPr>
            <a:xfrm>
              <a:off x="-1" y="6667005"/>
              <a:ext cx="4909125" cy="1801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5D2B5C2E-29D5-4412-958A-690B894E1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4108" y="239856"/>
              <a:ext cx="828675" cy="1228725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7344D558-FC83-46EF-8F4B-D80B6AF285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0"/>
            <a:stretch/>
          </p:blipFill>
          <p:spPr>
            <a:xfrm rot="5400000">
              <a:off x="3878282" y="1026225"/>
              <a:ext cx="6858000" cy="4805549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ECCC251-07A8-432C-A362-0C2200184AE8}"/>
                </a:ext>
              </a:extLst>
            </p:cNvPr>
            <p:cNvSpPr/>
            <p:nvPr/>
          </p:nvSpPr>
          <p:spPr>
            <a:xfrm>
              <a:off x="9672782" y="6619908"/>
              <a:ext cx="1419762" cy="22720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5166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E12512DF-50C0-4EF0-B1F5-3B7D1BD493AC}"/>
              </a:ext>
            </a:extLst>
          </p:cNvPr>
          <p:cNvSpPr/>
          <p:nvPr/>
        </p:nvSpPr>
        <p:spPr>
          <a:xfrm rot="5400000">
            <a:off x="9791701" y="650405"/>
            <a:ext cx="264522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3C3F3F"/>
                </a:solidFill>
                <a:latin typeface="Roboto" panose="02000000000000000000" pitchFamily="2" charset="0"/>
              </a:rPr>
              <a:t>納甲歌訣 </a:t>
            </a:r>
            <a:r>
              <a:rPr lang="en-US" altLang="zh-TW" sz="2400" b="1" dirty="0">
                <a:solidFill>
                  <a:srgbClr val="3C3F3F"/>
                </a:solidFill>
                <a:latin typeface="Roboto" panose="02000000000000000000" pitchFamily="2" charset="0"/>
              </a:rPr>
              <a:t>:</a:t>
            </a:r>
            <a:endParaRPr lang="zh-TW" altLang="en-US" sz="2400" dirty="0">
              <a:solidFill>
                <a:srgbClr val="3C3F3F"/>
              </a:solidFill>
              <a:latin typeface="Roboto" panose="02000000000000000000" pitchFamily="2" charset="0"/>
            </a:endParaRPr>
          </a:p>
          <a:p>
            <a: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  <a:t>乾納甲壬  坤納乙癸</a:t>
            </a:r>
            <a:b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</a:br>
            <a: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  <a:t>震納庚  兌納丁</a:t>
            </a:r>
            <a:b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</a:br>
            <a: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  <a:t>坎納戊  離納己</a:t>
            </a:r>
            <a:b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</a:br>
            <a:r>
              <a:rPr lang="zh-TW" altLang="en-US" sz="2000" dirty="0">
                <a:solidFill>
                  <a:srgbClr val="3C3F3F"/>
                </a:solidFill>
                <a:latin typeface="Roboto" panose="02000000000000000000" pitchFamily="2" charset="0"/>
              </a:rPr>
              <a:t>艮納丙  巽納辛</a:t>
            </a:r>
          </a:p>
        </p:txBody>
      </p:sp>
      <p:pic>
        <p:nvPicPr>
          <p:cNvPr id="3074" name="Picture 2" descr="http://tsaiweb.tplinkdns.com/cpts/images/bc-14.jpg">
            <a:extLst>
              <a:ext uri="{FF2B5EF4-FFF2-40B4-BE49-F238E27FC236}">
                <a16:creationId xmlns:a16="http://schemas.microsoft.com/office/drawing/2014/main" id="{62DA41B0-8A34-42CD-9C40-E5110C49C2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459677" y="127165"/>
            <a:ext cx="6738259" cy="6603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4735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EF4C5C37-0BC6-4BF3-A4FA-B3E89339E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77" y="76321"/>
            <a:ext cx="3702777" cy="190475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47BC152A-CA79-4E88-ABC9-4D5EA13377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522" y="1911866"/>
            <a:ext cx="5063956" cy="291676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7C61246D-F942-4755-B90F-CD212E5299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570" y="2585393"/>
            <a:ext cx="3671114" cy="391383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443086EA-1568-426A-B514-1054EB27B1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0913" y="28028"/>
            <a:ext cx="2026638" cy="2001344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064FD42C-C99A-4534-BDE3-90BC06DB37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0862" y="28028"/>
            <a:ext cx="2026639" cy="2001345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34676060-6938-4B6A-B406-1F8E61B971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52340" y="28028"/>
            <a:ext cx="2026637" cy="2001344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B5714033-8507-46ED-8BC2-6255A50CF2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0610" y="2133600"/>
            <a:ext cx="2026637" cy="2001344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35E38541-DD4D-4BD5-9D11-DA8A7E40199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7935" y="4497881"/>
            <a:ext cx="2026638" cy="2001344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54E6E2A1-4615-44C5-8C98-A3CBA55F81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97138" y="5006108"/>
            <a:ext cx="5063956" cy="182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9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F4D9B91B-E04B-44CB-AEA9-298FC110D6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9942" y="822036"/>
            <a:ext cx="5682095" cy="5543131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A947C3B-408F-463D-A574-5229352E1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982" y="2270846"/>
            <a:ext cx="5508078" cy="4399122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76C7BC93-1D4A-4FD4-AC8D-FDC026B2A2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127"/>
            <a:ext cx="6250180" cy="2102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392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400FA9A3-C497-44EC-8EB2-6AFEEAEA1B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783" y="3259834"/>
            <a:ext cx="4089581" cy="3588750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6D161FE9-B851-49FB-9984-FD16BF0A6F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90" y="1755016"/>
            <a:ext cx="4485955" cy="153361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FA1787F2-EA8D-4DA6-97CD-E6559184E2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8645" y="161214"/>
            <a:ext cx="3661293" cy="358875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5A3655E7-ECBA-4B34-A519-465904BB63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4309"/>
          <a:stretch/>
        </p:blipFill>
        <p:spPr>
          <a:xfrm>
            <a:off x="4344563" y="3895415"/>
            <a:ext cx="5202479" cy="284704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8BA9D575-5755-42F4-9D90-E094BCB563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09429" y="171099"/>
            <a:ext cx="1604389" cy="166072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7D7046F-D04C-4F1E-B2E2-D4A2ED9A01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34792" y="171099"/>
            <a:ext cx="1681717" cy="1660728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B5E106F6-AC01-49A3-A7A7-05126BB74C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37137" y="2235752"/>
            <a:ext cx="1604389" cy="1584366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51B781E3-D62D-4C14-982B-B02164C3AC1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62500" y="2226912"/>
            <a:ext cx="1681717" cy="1547026"/>
          </a:xfrm>
          <a:prstGeom prst="rect">
            <a:avLst/>
          </a:prstGeom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B72B7AD4-1B98-4CA5-86C8-7C404FCCFE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8914" y="4154826"/>
            <a:ext cx="2401572" cy="2532075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EE6C4CD8-A469-4FB1-BF08-A1EA8CBED75D}"/>
              </a:ext>
            </a:extLst>
          </p:cNvPr>
          <p:cNvSpPr/>
          <p:nvPr/>
        </p:nvSpPr>
        <p:spPr>
          <a:xfrm>
            <a:off x="10342885" y="1857580"/>
            <a:ext cx="17299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b="1" dirty="0"/>
              <a:t>地支六合：</a:t>
            </a:r>
            <a:r>
              <a:rPr lang="en-US" altLang="zh-TW" sz="1400" b="1" dirty="0"/>
              <a:t>(</a:t>
            </a:r>
            <a:r>
              <a:rPr lang="zh-TW" altLang="en-US" sz="1400" b="1" dirty="0"/>
              <a:t>橫六合</a:t>
            </a:r>
            <a:r>
              <a:rPr lang="en-US" altLang="zh-TW" sz="1400" b="1" dirty="0"/>
              <a:t>)</a:t>
            </a:r>
            <a:endParaRPr lang="zh-TW" altLang="en-US" sz="1400" b="1" dirty="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0455F97-0AA7-4190-AD71-0C036C574905}"/>
              </a:ext>
            </a:extLst>
          </p:cNvPr>
          <p:cNvSpPr/>
          <p:nvPr/>
        </p:nvSpPr>
        <p:spPr>
          <a:xfrm>
            <a:off x="10741720" y="3783174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b="1" dirty="0"/>
              <a:t>地支三合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75EB786-5FD5-4F49-8C9F-B8FBC22496E4}"/>
              </a:ext>
            </a:extLst>
          </p:cNvPr>
          <p:cNvSpPr/>
          <p:nvPr/>
        </p:nvSpPr>
        <p:spPr>
          <a:xfrm>
            <a:off x="8492102" y="1878007"/>
            <a:ext cx="16610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b="1" dirty="0"/>
              <a:t>地支 六沖：對角沖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35C5893-650D-410F-A244-A0B018BFEBF6}"/>
              </a:ext>
            </a:extLst>
          </p:cNvPr>
          <p:cNvSpPr/>
          <p:nvPr/>
        </p:nvSpPr>
        <p:spPr>
          <a:xfrm>
            <a:off x="8897797" y="3820118"/>
            <a:ext cx="9028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400" b="1" dirty="0"/>
              <a:t>地支相害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E7526F05-6F4A-47DF-80C4-B972CB0D01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9761" y="124919"/>
            <a:ext cx="4559393" cy="15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326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圖片 6">
            <a:extLst>
              <a:ext uri="{FF2B5EF4-FFF2-40B4-BE49-F238E27FC236}">
                <a16:creationId xmlns:a16="http://schemas.microsoft.com/office/drawing/2014/main" id="{A36D322A-C91E-4BF1-B274-861781498F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87" y="1192067"/>
            <a:ext cx="5277684" cy="5095009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A5BAE8DC-261F-48E5-9A9B-41F34013C6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418" y="260637"/>
            <a:ext cx="6534150" cy="649605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17888915-BAEC-489F-9518-36943EE4A579}"/>
              </a:ext>
            </a:extLst>
          </p:cNvPr>
          <p:cNvSpPr/>
          <p:nvPr/>
        </p:nvSpPr>
        <p:spPr>
          <a:xfrm>
            <a:off x="1767325" y="570924"/>
            <a:ext cx="18774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臨官 </a:t>
            </a:r>
            <a:r>
              <a:rPr lang="en-US" altLang="zh-TW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= 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建祿</a:t>
            </a:r>
          </a:p>
        </p:txBody>
      </p:sp>
    </p:spTree>
    <p:extLst>
      <p:ext uri="{BB962C8B-B14F-4D97-AF65-F5344CB8AC3E}">
        <p14:creationId xmlns:p14="http://schemas.microsoft.com/office/powerpoint/2010/main" val="642960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2CA2F1E4-70B7-4A32-8EA2-3D038FA44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169"/>
            <a:ext cx="2982907" cy="6571664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AD82B54-F68E-4DF5-AAFE-B1E639B0AB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4192" y="143168"/>
            <a:ext cx="2901482" cy="6571664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F8E25F44-E1E5-4E16-A59B-EAC7085C6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4615" y="143169"/>
            <a:ext cx="2831199" cy="6571664"/>
          </a:xfrm>
          <a:prstGeom prst="rect">
            <a:avLst/>
          </a:prstGeom>
        </p:spPr>
      </p:pic>
      <p:pic>
        <p:nvPicPr>
          <p:cNvPr id="2" name="圖片 1">
            <a:extLst>
              <a:ext uri="{FF2B5EF4-FFF2-40B4-BE49-F238E27FC236}">
                <a16:creationId xmlns:a16="http://schemas.microsoft.com/office/drawing/2014/main" id="{FB35BC57-BAFA-42EE-8D36-FEE21B0B14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5630" y="143168"/>
            <a:ext cx="2746370" cy="6571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39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C6D7502F-8FB1-4944-A002-AE66FDFBAF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66999" y="-2086969"/>
            <a:ext cx="6858002" cy="1103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075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B12639B7-1BEE-48D8-BAB7-7561DAEF6EF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5" t="265" r="818" b="762"/>
          <a:stretch/>
        </p:blipFill>
        <p:spPr>
          <a:xfrm rot="5400000">
            <a:off x="2424540" y="-2103913"/>
            <a:ext cx="6836229" cy="1110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951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F4BA2718-2F85-4043-BF7B-A8D806631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445675" y="-1277238"/>
            <a:ext cx="6854333" cy="941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427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群組 2">
            <a:extLst>
              <a:ext uri="{FF2B5EF4-FFF2-40B4-BE49-F238E27FC236}">
                <a16:creationId xmlns:a16="http://schemas.microsoft.com/office/drawing/2014/main" id="{2E5C443B-13B3-4A91-8329-BA321A01EE13}"/>
              </a:ext>
            </a:extLst>
          </p:cNvPr>
          <p:cNvGrpSpPr/>
          <p:nvPr/>
        </p:nvGrpSpPr>
        <p:grpSpPr>
          <a:xfrm>
            <a:off x="-1" y="0"/>
            <a:ext cx="10783555" cy="6858000"/>
            <a:chOff x="-1" y="0"/>
            <a:chExt cx="10783555" cy="6858000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4E2390C7-CB0B-4B5D-BA70-7CAA0E862CF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448"/>
            <a:stretch/>
          </p:blipFill>
          <p:spPr bwMode="auto">
            <a:xfrm rot="5400000">
              <a:off x="2891510" y="-1094559"/>
              <a:ext cx="6736970" cy="904711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B8A8558C-83C4-4E11-B5D0-6B17480F2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-525113" y="2820707"/>
              <a:ext cx="4842113" cy="2137861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C85F333F-392C-4974-98DF-1124F5AA432B}"/>
                </a:ext>
              </a:extLst>
            </p:cNvPr>
            <p:cNvSpPr/>
            <p:nvPr/>
          </p:nvSpPr>
          <p:spPr>
            <a:xfrm>
              <a:off x="0" y="0"/>
              <a:ext cx="4904509" cy="1066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BD54DD16-545C-4227-8A65-764F7146E6DA}"/>
                </a:ext>
              </a:extLst>
            </p:cNvPr>
            <p:cNvSpPr/>
            <p:nvPr/>
          </p:nvSpPr>
          <p:spPr>
            <a:xfrm>
              <a:off x="-1" y="6677891"/>
              <a:ext cx="4909125" cy="1801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" name="圖片 1">
              <a:extLst>
                <a:ext uri="{FF2B5EF4-FFF2-40B4-BE49-F238E27FC236}">
                  <a16:creationId xmlns:a16="http://schemas.microsoft.com/office/drawing/2014/main" id="{5D2B5C2E-29D5-4412-958A-690B894E1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94108" y="239856"/>
              <a:ext cx="828675" cy="1228725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D1A22D8F-4326-494F-BCCF-4BA47BF34CDC}"/>
                </a:ext>
              </a:extLst>
            </p:cNvPr>
            <p:cNvSpPr/>
            <p:nvPr/>
          </p:nvSpPr>
          <p:spPr>
            <a:xfrm>
              <a:off x="9492341" y="6667005"/>
              <a:ext cx="1280327" cy="18010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466771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8FC49DE7-5D95-499E-A311-17DB07C675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" t="-2736" r="7551" b="2538"/>
          <a:stretch/>
        </p:blipFill>
        <p:spPr bwMode="auto">
          <a:xfrm rot="5400000">
            <a:off x="62188" y="578378"/>
            <a:ext cx="6714725" cy="5701244"/>
          </a:xfrm>
          <a:prstGeom prst="rect">
            <a:avLst/>
          </a:prstGeom>
          <a:noFill/>
          <a:ln w="158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://tsaiweb.tplinkdns.com/cpts/images/bc-13.jpg">
            <a:extLst>
              <a:ext uri="{FF2B5EF4-FFF2-40B4-BE49-F238E27FC236}">
                <a16:creationId xmlns:a16="http://schemas.microsoft.com/office/drawing/2014/main" id="{948CEF2C-67B6-498B-B1B7-6B7E37637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37902" y="922128"/>
            <a:ext cx="6786365" cy="494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318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8BE1E86-1749-4A91-9AC9-BE20EE4ECA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2685474" y="-1761838"/>
            <a:ext cx="6857999" cy="1038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50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6DC92929-270E-4737-8176-E5DBE82968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"/>
          <a:stretch/>
        </p:blipFill>
        <p:spPr>
          <a:xfrm>
            <a:off x="967406" y="0"/>
            <a:ext cx="10257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273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</TotalTime>
  <Words>32</Words>
  <Application>Microsoft Office PowerPoint</Application>
  <PresentationFormat>寬螢幕</PresentationFormat>
  <Paragraphs>7</Paragraphs>
  <Slides>14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1" baseType="lpstr">
      <vt:lpstr>新細明體</vt:lpstr>
      <vt:lpstr>標楷體</vt:lpstr>
      <vt:lpstr>Arial</vt:lpstr>
      <vt:lpstr>Calibri</vt:lpstr>
      <vt:lpstr>Calibri Light</vt:lpstr>
      <vt:lpstr>Roboto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41</cp:revision>
  <cp:lastPrinted>2023-08-27T13:09:17Z</cp:lastPrinted>
  <dcterms:created xsi:type="dcterms:W3CDTF">2023-08-27T04:04:24Z</dcterms:created>
  <dcterms:modified xsi:type="dcterms:W3CDTF">2023-08-27T13:11:36Z</dcterms:modified>
</cp:coreProperties>
</file>