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1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78770B-6232-44E4-A80C-78B1D6CBD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0B30DE3-AB49-4B7E-A622-6EEEADCEA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DE3F28A-72EE-426A-9F31-5D6DEDE7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B9B9D2C-D71D-45CF-B4F7-AA296EFF3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B20D93-440D-4472-826D-50386140F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77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6172541-9064-4532-8D0C-022E9254F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3FD5996-1BE0-4009-8292-4764A1746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C9DF752-37F8-4547-826B-FC5E844E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190E42-12C0-46CC-953E-C7A8F227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995E2A-B56F-4167-8C01-27DB5120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09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1733D0-6673-4E38-BB6F-02925D019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1455DC2-23EE-45CF-9CA4-6158E51B2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AC79C37-B2A5-4C5A-9432-8F1D008CB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1C36AD9-593D-4728-917C-3C850CF11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450B20-1106-46FE-AC97-3F8A48B0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793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1BDDFC-283B-46E8-9751-21DD9E745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72EC1A7-C890-4033-92FB-DD9D4CF48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28D16F1-6326-4BF2-A47E-D4DF352C0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F514C99-0E58-443D-94D2-C6A10207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9D94472-EC09-4AF8-B476-8B8C21E56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0D218BB-0A6B-4A5D-B046-4C8D76CD2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070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252D73-F351-419B-9586-F6FEBE203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44EC324-F154-4D19-A6E8-0B5E32208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43C1EAE-2CAB-4467-9282-DDC6CC8B4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7554BF0-F2C1-4F38-99DE-B119E1F642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5E3F4CC-E501-43DC-BD69-A977224417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8C24B962-E896-4935-8B4A-A8D38847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1A8345D-80F8-4A01-9C7F-B39C9F57C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1511E7D-CFAB-491A-9E67-B9DC8DF6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442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347F4E-B915-4070-928C-3614BB5E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90AE854-D547-4FB7-B4CF-5DAE5863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F35137C-86E0-4709-ACDD-C08DD862E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2CF2E95-5063-4F90-BD00-8AF01CE55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832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8F2636AF-9B9D-45BB-9118-82EDB3B07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5BBE582-456D-43F5-A184-3D836556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32249EE-90A7-4028-8191-93855D2A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91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79927C-8FD7-45BB-AD6A-7763B1A5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8DB44B-64BB-4144-A8FA-5925BB1D3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C17EC46-941C-4B4F-9863-B826516AF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D38D196-AA7F-4CAD-9942-F701373EE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EF97737-DEAC-4897-96CE-E15E2639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8D1685D-8135-48DF-BD23-B1ED8CFA7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77A854-3036-4193-AD7D-DC0B6551B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78076E9-4E15-4182-B2DB-255F9ECF3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333B935-0E4E-490D-9BDF-84D29DF1D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D0E9306-3E22-4265-A3E5-0777D1E09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8A6AE29-4F27-403D-A4CC-52C7C0D83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AF118CA-5566-45F2-A1B4-11CC5133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35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1C8DAA-CD36-490E-A8D8-1E5395E3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683A2AB-3FDB-416A-B585-A63537B6F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B3E8808-8C18-4CC8-91DC-C1EA7D64A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69AD2B7-4970-445F-9305-374C753E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4DECB7E-AAD3-4292-B163-38A34962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867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617008C-D136-4569-AB0B-319B71752A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7F32F59-3D21-4953-BE0F-58E0DF8AB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10B509A-87B7-4AF1-AD11-C9A96FAEB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2D4F815-01C0-4C45-9F7A-E3DE7F86B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F3AA4C5-1645-4FB2-84CF-437406A57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480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C19567E-755C-4BAF-A99A-C12ED4340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126D3DC-2FA1-4660-A35E-F508343BD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72055F8-0955-4FC8-87E7-4AC0457D2D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960A9-C93F-4067-8C16-2B71F0EC51F1}" type="datetimeFigureOut">
              <a:rPr lang="zh-TW" altLang="en-US" smtClean="0"/>
              <a:t>2023/8/17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6FE743C-388C-475B-A90F-05D0F50D8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5DC7DD-8485-4C1A-A027-C50DB0A42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27A90-C2DE-479D-9038-B4251361D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982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93DFFE9-683A-47EA-AF81-A833396E1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80" y="-1136420"/>
            <a:ext cx="7873578" cy="8239184"/>
          </a:xfrm>
          <a:prstGeom prst="rect">
            <a:avLst/>
          </a:prstGeom>
        </p:spPr>
      </p:pic>
      <p:sp>
        <p:nvSpPr>
          <p:cNvPr id="6" name="圖說文字: 折線 5">
            <a:extLst>
              <a:ext uri="{FF2B5EF4-FFF2-40B4-BE49-F238E27FC236}">
                <a16:creationId xmlns:a16="http://schemas.microsoft.com/office/drawing/2014/main" id="{FA718157-BBDE-45B5-A678-BBF4DEC34E56}"/>
              </a:ext>
            </a:extLst>
          </p:cNvPr>
          <p:cNvSpPr/>
          <p:nvPr/>
        </p:nvSpPr>
        <p:spPr>
          <a:xfrm>
            <a:off x="5948218" y="2198254"/>
            <a:ext cx="3740727" cy="886691"/>
          </a:xfrm>
          <a:prstGeom prst="borderCallout2">
            <a:avLst>
              <a:gd name="adj1" fmla="val 36458"/>
              <a:gd name="adj2" fmla="val -1913"/>
              <a:gd name="adj3" fmla="val 39583"/>
              <a:gd name="adj4" fmla="val -16420"/>
              <a:gd name="adj5" fmla="val 112500"/>
              <a:gd name="adj6" fmla="val -46667"/>
            </a:avLst>
          </a:prstGeom>
          <a:ln w="28575"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連結易經大學網頁</a:t>
            </a:r>
          </a:p>
        </p:txBody>
      </p:sp>
      <p:sp>
        <p:nvSpPr>
          <p:cNvPr id="7" name="圖說文字: 折線 6">
            <a:extLst>
              <a:ext uri="{FF2B5EF4-FFF2-40B4-BE49-F238E27FC236}">
                <a16:creationId xmlns:a16="http://schemas.microsoft.com/office/drawing/2014/main" id="{3B042B11-3A29-45B7-A701-512269CEC082}"/>
              </a:ext>
            </a:extLst>
          </p:cNvPr>
          <p:cNvSpPr/>
          <p:nvPr/>
        </p:nvSpPr>
        <p:spPr>
          <a:xfrm>
            <a:off x="5429674" y="2985654"/>
            <a:ext cx="3740727" cy="886691"/>
          </a:xfrm>
          <a:prstGeom prst="borderCallout2">
            <a:avLst>
              <a:gd name="adj1" fmla="val 39583"/>
              <a:gd name="adj2" fmla="val -1913"/>
              <a:gd name="adj3" fmla="val 40625"/>
              <a:gd name="adj4" fmla="val -20865"/>
              <a:gd name="adj5" fmla="val 112500"/>
              <a:gd name="adj6" fmla="val -46667"/>
            </a:avLst>
          </a:prstGeom>
          <a:ln w="28575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連結易經大學網頁</a:t>
            </a:r>
          </a:p>
        </p:txBody>
      </p:sp>
      <p:sp>
        <p:nvSpPr>
          <p:cNvPr id="8" name="圖說文字: 折線 7">
            <a:extLst>
              <a:ext uri="{FF2B5EF4-FFF2-40B4-BE49-F238E27FC236}">
                <a16:creationId xmlns:a16="http://schemas.microsoft.com/office/drawing/2014/main" id="{D5131053-FF6D-4425-BCD0-70E2EF741991}"/>
              </a:ext>
            </a:extLst>
          </p:cNvPr>
          <p:cNvSpPr/>
          <p:nvPr/>
        </p:nvSpPr>
        <p:spPr>
          <a:xfrm>
            <a:off x="4911130" y="3773056"/>
            <a:ext cx="3035452" cy="734290"/>
          </a:xfrm>
          <a:prstGeom prst="borderCallout2">
            <a:avLst>
              <a:gd name="adj1" fmla="val 38876"/>
              <a:gd name="adj2" fmla="val -449"/>
              <a:gd name="adj3" fmla="val 41392"/>
              <a:gd name="adj4" fmla="val -15754"/>
              <a:gd name="adj5" fmla="val 117096"/>
              <a:gd name="adj6" fmla="val -50743"/>
            </a:avLst>
          </a:prstGeom>
          <a:ln w="285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自製網頁</a:t>
            </a:r>
          </a:p>
        </p:txBody>
      </p:sp>
      <p:sp>
        <p:nvSpPr>
          <p:cNvPr id="9" name="圖說文字: 折線 8">
            <a:extLst>
              <a:ext uri="{FF2B5EF4-FFF2-40B4-BE49-F238E27FC236}">
                <a16:creationId xmlns:a16="http://schemas.microsoft.com/office/drawing/2014/main" id="{5D1BFF86-228E-4DC7-9AC5-0A592C97A8E4}"/>
              </a:ext>
            </a:extLst>
          </p:cNvPr>
          <p:cNvSpPr/>
          <p:nvPr/>
        </p:nvSpPr>
        <p:spPr>
          <a:xfrm>
            <a:off x="4788094" y="4606635"/>
            <a:ext cx="2933853" cy="787400"/>
          </a:xfrm>
          <a:prstGeom prst="borderCallout2">
            <a:avLst>
              <a:gd name="adj1" fmla="val 42210"/>
              <a:gd name="adj2" fmla="val -1981"/>
              <a:gd name="adj3" fmla="val 42211"/>
              <a:gd name="adj4" fmla="val -18556"/>
              <a:gd name="adj5" fmla="val 101033"/>
              <a:gd name="adj6" fmla="val -55797"/>
            </a:avLst>
          </a:prstGeom>
          <a:ln w="285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自製網頁</a:t>
            </a:r>
          </a:p>
        </p:txBody>
      </p:sp>
      <p:sp>
        <p:nvSpPr>
          <p:cNvPr id="10" name="圖說文字: 折線 9">
            <a:extLst>
              <a:ext uri="{FF2B5EF4-FFF2-40B4-BE49-F238E27FC236}">
                <a16:creationId xmlns:a16="http://schemas.microsoft.com/office/drawing/2014/main" id="{B2B90C9E-8F1A-4F2E-9159-CAA3F87A59B1}"/>
              </a:ext>
            </a:extLst>
          </p:cNvPr>
          <p:cNvSpPr/>
          <p:nvPr/>
        </p:nvSpPr>
        <p:spPr>
          <a:xfrm>
            <a:off x="4548908" y="5592617"/>
            <a:ext cx="3094183" cy="787400"/>
          </a:xfrm>
          <a:prstGeom prst="borderCallout2">
            <a:avLst>
              <a:gd name="adj1" fmla="val 18750"/>
              <a:gd name="adj2" fmla="val -1666"/>
              <a:gd name="adj3" fmla="val 18750"/>
              <a:gd name="adj4" fmla="val -16667"/>
              <a:gd name="adj5" fmla="val 77083"/>
              <a:gd name="adj6" fmla="val -47861"/>
            </a:avLst>
          </a:prstGeom>
          <a:ln w="285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自製網頁</a:t>
            </a:r>
          </a:p>
        </p:txBody>
      </p:sp>
    </p:spTree>
    <p:extLst>
      <p:ext uri="{BB962C8B-B14F-4D97-AF65-F5344CB8AC3E}">
        <p14:creationId xmlns:p14="http://schemas.microsoft.com/office/powerpoint/2010/main" val="3056916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</Words>
  <Application>Microsoft Office PowerPoint</Application>
  <PresentationFormat>寬螢幕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Adobe 繁黑體 Std B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2023-08-17T14:27:57Z</dcterms:created>
  <dcterms:modified xsi:type="dcterms:W3CDTF">2023-08-17T14:40:31Z</dcterms:modified>
</cp:coreProperties>
</file>